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9900"/>
    <a:srgbClr val="FF9900"/>
    <a:srgbClr val="FF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3174" y="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311400"/>
            <a:ext cx="5829300" cy="257126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36446"/>
            <a:ext cx="4800600" cy="21279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91268"/>
            <a:ext cx="1543050" cy="648170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91267"/>
            <a:ext cx="4514850" cy="648170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68417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6071855"/>
            <a:ext cx="2157322" cy="1031371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886530"/>
            <a:ext cx="4158386" cy="122797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904256"/>
            <a:ext cx="4100985" cy="111839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884919"/>
            <a:ext cx="2481000" cy="941126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862357"/>
            <a:ext cx="6542532" cy="192092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558476"/>
            <a:ext cx="5829300" cy="2201333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2076315"/>
            <a:ext cx="4813301" cy="135749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869944"/>
            <a:ext cx="2866644" cy="497941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869944"/>
            <a:ext cx="2866644" cy="497941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868387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953001"/>
            <a:ext cx="2865041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868385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953001"/>
            <a:ext cx="2866644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0929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73134"/>
            <a:ext cx="2514600" cy="2751668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302000"/>
            <a:ext cx="2514600" cy="180949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641600"/>
            <a:ext cx="2928057" cy="5503333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89186"/>
            <a:ext cx="2859484" cy="3509905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4023548"/>
            <a:ext cx="2863850" cy="349767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981200"/>
            <a:ext cx="2674620" cy="4226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35661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425842"/>
            <a:ext cx="6542532" cy="1920929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88696"/>
            <a:ext cx="6172200" cy="1809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386B83-9947-41C4-B897-8A3C344C6015}" type="datetimeFigureOut">
              <a:rPr lang="zh-TW" altLang="en-US" smtClean="0"/>
              <a:t>2021/1/12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9028014"/>
            <a:ext cx="871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42BD495-2A8B-4F07-90E2-DE15FD7A50A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864563"/>
            <a:ext cx="5556250" cy="498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husc\Desktop\4a8acff642f0d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" y="8985448"/>
            <a:ext cx="940317" cy="104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spireS3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7" y="134616"/>
            <a:ext cx="654416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10721" y="1424608"/>
            <a:ext cx="60486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zh-TW" alt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航空旅運跨領域學程</a:t>
            </a:r>
            <a:endParaRPr lang="en-US" altLang="zh-TW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500"/>
              </a:lnSpc>
            </a:pP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歡迎</a:t>
            </a: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您的加入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竹風體W4" panose="03000409000000000000" pitchFamily="65" charset="-120"/>
                <a:ea typeface="華康竹風體W4" panose="03000409000000000000" pitchFamily="65" charset="-120"/>
              </a:rPr>
              <a:t>!!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52469" y="2643144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申請對象：本校大學部學生皆可選修</a:t>
            </a:r>
            <a:r>
              <a:rPr lang="zh-TW" altLang="zh-TW" sz="2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b="1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7" name="Picture 3" descr="C:\Users\khusc\Desktop\未命名 - 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644">
            <a:off x="264701" y="3074031"/>
            <a:ext cx="887768" cy="116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262263" y="3035931"/>
            <a:ext cx="5663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申請條件：學生於申請時檢附 </a:t>
            </a:r>
            <a:r>
              <a:rPr lang="en-US" altLang="zh-TW" sz="22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en-US" altLang="zh-TW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108-2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績單</a:t>
            </a:r>
            <a:endParaRPr lang="en-US" altLang="zh-TW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en-US" altLang="zh-TW" sz="22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申請表 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可至休產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系、觀光系、行銷系網頁下載</a:t>
            </a:r>
            <a:r>
              <a:rPr lang="en-US" altLang="zh-TW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098944" y="3787691"/>
            <a:ext cx="6099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詢問單位：休產系、觀光系、行銷系辦</a:t>
            </a:r>
            <a:endParaRPr lang="en-US" altLang="zh-TW" sz="2200" b="1" dirty="0" smtClean="0">
              <a:solidFill>
                <a:srgbClr val="99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收件</a:t>
            </a:r>
            <a:r>
              <a:rPr lang="zh-TW" altLang="en-US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單位：休產系辦</a:t>
            </a:r>
            <a:r>
              <a:rPr lang="en-US" altLang="zh-TW" sz="2200" b="1" dirty="0" smtClean="0">
                <a:solidFill>
                  <a:srgbClr val="99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(F403)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240087" y="4504346"/>
            <a:ext cx="6412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修讀規定：須修畢下表所列課程至少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學分，每項目需至少一個科目，且成績及格才可獲得學程證書</a:t>
            </a:r>
            <a:endParaRPr lang="en-US" altLang="zh-TW" sz="20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14429"/>
              </p:ext>
            </p:extLst>
          </p:nvPr>
        </p:nvGraphicFramePr>
        <p:xfrm>
          <a:off x="178430" y="5136254"/>
          <a:ext cx="6544164" cy="4178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0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112">
                  <a:extLst>
                    <a:ext uri="{9D8B030D-6E8A-4147-A177-3AD203B41FA5}">
                      <a16:colId xmlns:a16="http://schemas.microsoft.com/office/drawing/2014/main" val="2874197618"/>
                    </a:ext>
                  </a:extLst>
                </a:gridCol>
                <a:gridCol w="760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6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350">
                  <a:extLst>
                    <a:ext uri="{9D8B030D-6E8A-4147-A177-3AD203B41FA5}">
                      <a16:colId xmlns:a16="http://schemas.microsoft.com/office/drawing/2014/main" val="3593765095"/>
                    </a:ext>
                  </a:extLst>
                </a:gridCol>
                <a:gridCol w="488521">
                  <a:extLst>
                    <a:ext uri="{9D8B030D-6E8A-4147-A177-3AD203B41FA5}">
                      <a16:colId xmlns:a16="http://schemas.microsoft.com/office/drawing/2014/main" val="296367379"/>
                    </a:ext>
                  </a:extLst>
                </a:gridCol>
              </a:tblGrid>
              <a:tr h="484051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課程名稱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修課年級</a:t>
                      </a:r>
                      <a:r>
                        <a:rPr lang="en-US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</a:t>
                      </a: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課程名稱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修課年級</a:t>
                      </a:r>
                      <a:r>
                        <a:rPr lang="en-US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</a:t>
                      </a: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b="1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1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31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觀光管理學系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</a:t>
                      </a: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400" b="0" dirty="0"/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行銷管理學系</a:t>
                      </a:r>
                      <a:r>
                        <a:rPr lang="en-US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(11</a:t>
                      </a:r>
                      <a:r>
                        <a:rPr lang="zh-TW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sz="14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運輸學概論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zh-TW" sz="12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消費者行為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航空客運票務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互聯網行銷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0" kern="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標楷體" panose="03000509000000000000" pitchFamily="65" charset="-120"/>
                        </a:rPr>
                        <a:t>全球訂位通路系統實務</a:t>
                      </a:r>
                      <a:endParaRPr lang="zh-TW" sz="1200" b="0" kern="100" dirty="0">
                        <a:solidFill>
                          <a:schemeClr val="tx1"/>
                        </a:solidFill>
                        <a:effectLst/>
                        <a:latin typeface="細明體" panose="02020509000000000000" pitchFamily="49" charset="-120"/>
                        <a:ea typeface="細明體" panose="020205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行銷策略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三上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2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728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旅遊產品規劃與行銷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服務業市場調查實務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1000" b="1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467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航空地勤服務管理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三下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579">
                <a:tc gridSpan="6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休閒產業管理學系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</a:t>
                      </a:r>
                      <a:r>
                        <a:rPr lang="zh-TW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學分</a:t>
                      </a:r>
                      <a:r>
                        <a:rPr lang="en-US" altLang="zh-TW" sz="1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sz="1400" b="0" kern="100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029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急救訓練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一下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523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當代休閒議題講座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二上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728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全球休閒產業趨勢與分析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四下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523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國際文化習俗與禮儀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一上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9494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Times New Roman" panose="02020603050405020304" pitchFamily="18" charset="0"/>
                        </a:rPr>
                        <a:t>旅遊醫學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二上</a:t>
                      </a:r>
                      <a:endParaRPr lang="zh-TW" altLang="zh-TW" sz="1000" b="1" kern="1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1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endParaRPr lang="zh-TW" altLang="en-US" sz="1000" b="1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074">
                <a:tc gridSpan="6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合計</a:t>
                      </a:r>
                      <a:r>
                        <a:rPr lang="en-US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:  </a:t>
                      </a:r>
                      <a:r>
                        <a:rPr lang="en-US" altLang="zh-TW" sz="1200" b="1" kern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31</a:t>
                      </a:r>
                      <a:r>
                        <a:rPr lang="en-US" sz="1200" b="1" kern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sz="1200" b="1" kern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學分</a:t>
                      </a:r>
                      <a:endParaRPr lang="zh-TW" sz="1200" b="1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970460" y="9363585"/>
            <a:ext cx="5343163" cy="43088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  <a:buSzPct val="110000"/>
            </a:pP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申請時間：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01/11~01/20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01/29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通過名單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3750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298</TotalTime>
  <Words>371</Words>
  <Application>Microsoft Office PowerPoint</Application>
  <PresentationFormat>A4 紙張 (210x297 公釐)</PresentationFormat>
  <Paragraphs>63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1" baseType="lpstr">
      <vt:lpstr>細明體</vt:lpstr>
      <vt:lpstr>華康竹風體W4</vt:lpstr>
      <vt:lpstr>微軟正黑體</vt:lpstr>
      <vt:lpstr>新細明體</vt:lpstr>
      <vt:lpstr>標楷體</vt:lpstr>
      <vt:lpstr>Calibri</vt:lpstr>
      <vt:lpstr>Candara</vt:lpstr>
      <vt:lpstr>Symbol</vt:lpstr>
      <vt:lpstr>Times New Roman</vt:lpstr>
      <vt:lpstr>波形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khusc</dc:creator>
  <cp:lastModifiedBy>user</cp:lastModifiedBy>
  <cp:revision>45</cp:revision>
  <dcterms:created xsi:type="dcterms:W3CDTF">2014-11-20T03:32:53Z</dcterms:created>
  <dcterms:modified xsi:type="dcterms:W3CDTF">2021-01-12T03:43:47Z</dcterms:modified>
</cp:coreProperties>
</file>